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3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  <p:sldId id="282" r:id="rId32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9446" autoAdjust="0"/>
  </p:normalViewPr>
  <p:slideViewPr>
    <p:cSldViewPr>
      <p:cViewPr varScale="1">
        <p:scale>
          <a:sx n="64" d="100"/>
          <a:sy n="64" d="100"/>
        </p:scale>
        <p:origin x="176" y="17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12P’s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5633" y="3723585"/>
            <a:ext cx="8148637" cy="8840787"/>
          </a:xfrm>
        </p:spPr>
        <p:txBody>
          <a:bodyPr/>
          <a:lstStyle/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Purpose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Profile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Pain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Partners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Performance Metrics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jam,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9P’s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Product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Clearly defined benefits from using your product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What features does the product contain that deliver this benefit?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Clear definition and specification of the product, related service and support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/>
              <a:t>Should also be conscious of dependent external components i.e. Batteries not included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/>
              <a:t>t supply them yourself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How is the product used by your customer? Who are the beneficiaries? (hint: might not be the direct users)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/>
              <a:t>Pricing, licensing, business terms.  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i="1"/>
              <a:t>Aspire to be frictionless.  </a:t>
            </a:r>
            <a:r>
              <a:rPr lang="ja-JP" altLang="en-US" sz="3900" i="1"/>
              <a:t>“</a:t>
            </a:r>
            <a:r>
              <a:rPr lang="en-US" sz="3900" i="1"/>
              <a:t>Any job that</a:t>
            </a:r>
            <a:r>
              <a:rPr lang="ja-JP" altLang="en-US" sz="3900" i="1"/>
              <a:t>’</a:t>
            </a:r>
            <a:r>
              <a:rPr lang="en-US" sz="3900" i="1"/>
              <a:t>s easily accessible is nearly done.</a:t>
            </a:r>
            <a:r>
              <a:rPr lang="ja-JP" altLang="en-US" sz="3900" i="1"/>
              <a:t>”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12th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9P’s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/>
              <a:t>Ingredients for Going To Market</a:t>
            </a:r>
            <a:endParaRPr 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1589</Words>
  <Application>Microsoft Macintosh PowerPoint</Application>
  <PresentationFormat>Custom</PresentationFormat>
  <Paragraphs>359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9P’s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12P’s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12th P: Plan</vt:lpstr>
      <vt:lpstr>Agenda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22</cp:revision>
  <cp:lastPrinted>2022-03-14T15:57:39Z</cp:lastPrinted>
  <dcterms:modified xsi:type="dcterms:W3CDTF">2022-03-14T16:14:32Z</dcterms:modified>
  <cp:category/>
</cp:coreProperties>
</file>